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f03816de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f03816d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ea4db09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ea4db09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eca1afe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eca1afe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eca1afe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eca1afe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ea4db09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ea4db09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ea4db09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ea4db09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ea4db097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ea4db097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e4bc97ed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e4bc97ed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e4bc97ed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e4bc97ed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ea4db09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ea4db09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e4bc97ed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e4bc97ed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e4bc97ed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e4bc97ed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6.xml"/><Relationship Id="rId5" Type="http://schemas.openxmlformats.org/officeDocument/2006/relationships/slide" Target="/ppt/slides/slide5.xml"/><Relationship Id="rId6" Type="http://schemas.openxmlformats.org/officeDocument/2006/relationships/slide" Target="/ppt/slides/slide11.xml"/><Relationship Id="rId7" Type="http://schemas.openxmlformats.org/officeDocument/2006/relationships/slide" Target="/ppt/slides/slide14.xml"/><Relationship Id="rId8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yellowj4acket/real-estate-georgia/dat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Atlanta Housing Price Prediction</a:t>
            </a:r>
            <a:endParaRPr/>
          </a:p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Chamonia Johnson, Tyler Thomas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Data Preparation: Splitting</a:t>
            </a:r>
            <a:endParaRPr sz="3600"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900"/>
            <a:ext cx="8839201" cy="1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1297500" y="615250"/>
            <a:ext cx="70389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Machine Learning Model: Linear Regression </a:t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7550"/>
            <a:ext cx="4187426" cy="35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53575"/>
            <a:ext cx="4035251" cy="35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1297500" y="573725"/>
            <a:ext cx="70389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Machine Learning Model: KNN Regression </a:t>
            </a:r>
            <a:endParaRPr sz="2540"/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6025"/>
            <a:ext cx="4362151" cy="356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150" y="1426025"/>
            <a:ext cx="4239451" cy="35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1297500" y="573725"/>
            <a:ext cx="70389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Machine Learning Model: Random Forest </a:t>
            </a:r>
            <a:endParaRPr sz="2540"/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6025"/>
            <a:ext cx="4039325" cy="35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600" y="1426025"/>
            <a:ext cx="4318851" cy="356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9"/>
          <p:cNvCxnSpPr>
            <a:stCxn id="281" idx="2"/>
          </p:cNvCxnSpPr>
          <p:nvPr/>
        </p:nvCxnSpPr>
        <p:spPr>
          <a:xfrm flipH="1" rot="10800000">
            <a:off x="6639025" y="4985700"/>
            <a:ext cx="1452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1297500" y="532225"/>
            <a:ext cx="4455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Evaluation </a:t>
            </a:r>
            <a:endParaRPr sz="4000"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675" y="1446325"/>
            <a:ext cx="4511974" cy="35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6325"/>
            <a:ext cx="4132876" cy="35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title"/>
          </p:nvPr>
        </p:nvSpPr>
        <p:spPr>
          <a:xfrm>
            <a:off x="1297500" y="525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Recommendations</a:t>
            </a:r>
            <a:endParaRPr sz="3600"/>
          </a:p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Based on our analysis, the Linear Regression model looks to be the best option as a pricing prediction model due to </a:t>
            </a: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its</a:t>
            </a: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 lower MSE and higher R Squared compared to KNN and Random Forest Regression.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2934750" y="1837500"/>
            <a:ext cx="32745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/>
              <a:t>Q + A</a:t>
            </a:r>
            <a:endParaRPr sz="9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1294300" y="620375"/>
            <a:ext cx="29493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800"/>
              <a:t>Agenda</a:t>
            </a:r>
            <a:endParaRPr sz="4800"/>
          </a:p>
        </p:txBody>
      </p:sp>
      <p:sp>
        <p:nvSpPr>
          <p:cNvPr id="201" name="Google Shape;201;p18"/>
          <p:cNvSpPr txBox="1"/>
          <p:nvPr/>
        </p:nvSpPr>
        <p:spPr>
          <a:xfrm>
            <a:off x="1294301" y="1772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Problem Statement 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294301" y="21982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Data Source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1294301" y="26361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Data Preparation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Machine Learning Models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1294301" y="350611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Evaluation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1294298" y="39499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8"/>
              </a:rPr>
              <a:t>Recommendations</a:t>
            </a:r>
            <a:endParaRPr sz="2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1294298" y="43761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9"/>
              </a:rPr>
              <a:t>Q + A</a:t>
            </a:r>
            <a:endParaRPr sz="2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1297500" y="568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Problem Statement</a:t>
            </a:r>
            <a:endParaRPr sz="4000"/>
          </a:p>
        </p:txBody>
      </p:sp>
      <p:sp>
        <p:nvSpPr>
          <p:cNvPr id="213" name="Google Shape;21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1"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 sz="2201"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lang="en-GB" sz="2201">
                <a:latin typeface="Montserrat"/>
                <a:ea typeface="Montserrat"/>
                <a:cs typeface="Montserrat"/>
                <a:sym typeface="Montserrat"/>
              </a:rPr>
              <a:t> is to create a predictive </a:t>
            </a:r>
            <a:r>
              <a:rPr lang="en-GB" sz="2201">
                <a:latin typeface="Montserrat"/>
                <a:ea typeface="Montserrat"/>
                <a:cs typeface="Montserrat"/>
                <a:sym typeface="Montserrat"/>
              </a:rPr>
              <a:t>pricing</a:t>
            </a:r>
            <a:r>
              <a:rPr lang="en-GB" sz="2201">
                <a:latin typeface="Montserrat"/>
                <a:ea typeface="Montserrat"/>
                <a:cs typeface="Montserrat"/>
                <a:sym typeface="Montserrat"/>
              </a:rPr>
              <a:t> modeling tool where users can input listing, price, amenities, and other variables into our Machine Learning Model to predict the output price of a home in the Atlanta area.</a:t>
            </a:r>
            <a:endParaRPr sz="220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1297500" y="537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Data Source</a:t>
            </a:r>
            <a:endParaRPr sz="4000"/>
          </a:p>
        </p:txBody>
      </p:sp>
      <p:sp>
        <p:nvSpPr>
          <p:cNvPr id="219" name="Google Shape;219;p20"/>
          <p:cNvSpPr txBox="1"/>
          <p:nvPr/>
        </p:nvSpPr>
        <p:spPr>
          <a:xfrm>
            <a:off x="691200" y="1543750"/>
            <a:ext cx="77616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order to predict the housing price of homes in Atlanta, we had to find a dataset with that information. Our original dataset includes real estate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across the entire state of Georgia. Although this dataset contains listings that are in cities outside of Atlanta, it serves as a great starting point to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manipulate the information we are looking for to create data models on our House Pricing Prediction.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Numpy, sklearn, pandas, and matplotlib are  packages that we’ll be importing into Google Colab to conduct our analysis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Link: </a:t>
            </a: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https://www.kaggle.com/datasets/yellowj4acket/real-estate-georgia/data</a:t>
            </a:r>
            <a:endParaRPr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1297500" y="395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Data Preparation: Loading</a:t>
            </a:r>
            <a:endParaRPr sz="1900"/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6078025" y="1416650"/>
            <a:ext cx="2665200" cy="3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In order for us to start our </a:t>
            </a: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, we’ll </a:t>
            </a: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first</a:t>
            </a: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 import our packages and the dataset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0" y="1416700"/>
            <a:ext cx="5209476" cy="321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1297500" y="395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Data Preparation: Cleaning</a:t>
            </a:r>
            <a:endParaRPr sz="1900"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7241050" y="1543713"/>
            <a:ext cx="15471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We’ll now start </a:t>
            </a: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cleaning</a:t>
            </a: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 the data by dropping listings that are not located in Atlanta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Next we’ll drop all of our unwanted columns that won’t be used in the </a:t>
            </a: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The final step in the cleaning process is to replace 0 values as null and drop those observations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50" y="4090897"/>
            <a:ext cx="6468751" cy="77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50" y="2703992"/>
            <a:ext cx="6468751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250" y="1543725"/>
            <a:ext cx="6468751" cy="8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13" y="650938"/>
            <a:ext cx="8672573" cy="38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297500" y="395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Data Preparation: Preprocessing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7116450" y="1469075"/>
            <a:ext cx="16683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In this step, we want to make sure our numerical features are actual numerical data types (int, float), and our 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categorical features are objects (strings).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2175"/>
            <a:ext cx="6964049" cy="35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1297500" y="395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Data Preparation: Scaling</a:t>
            </a:r>
            <a:endParaRPr sz="1900"/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31982" t="0"/>
          <a:stretch/>
        </p:blipFill>
        <p:spPr>
          <a:xfrm>
            <a:off x="244600" y="1431350"/>
            <a:ext cx="4032325" cy="33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225" y="1431350"/>
            <a:ext cx="4534326" cy="33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